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4" r:id="rId3"/>
    <p:sldId id="275" r:id="rId4"/>
    <p:sldId id="282" r:id="rId5"/>
    <p:sldId id="283" r:id="rId6"/>
    <p:sldId id="284" r:id="rId7"/>
    <p:sldId id="285" r:id="rId8"/>
    <p:sldId id="280" r:id="rId9"/>
    <p:sldId id="28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34549" autoAdjust="0"/>
    <p:restoredTop sz="86402" autoAdjust="0"/>
  </p:normalViewPr>
  <p:slideViewPr>
    <p:cSldViewPr>
      <p:cViewPr varScale="1">
        <p:scale>
          <a:sx n="126" d="100"/>
          <a:sy n="126" d="100"/>
        </p:scale>
        <p:origin x="-120" y="-2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29.10.15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hyperlink" Target="http://www.trello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2039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057400"/>
            <a:ext cx="9144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WINDFOR’S Status report</a:t>
            </a:r>
          </a:p>
          <a:p>
            <a:pPr algn="ctr"/>
            <a:r>
              <a:rPr lang="en-US" sz="2000" i="1" dirty="0" smtClean="0"/>
              <a:t>Digital team</a:t>
            </a:r>
            <a:endParaRPr lang="en-US" sz="2000" i="1" dirty="0" smtClean="0"/>
          </a:p>
          <a:p>
            <a:pPr algn="ctr"/>
            <a:endParaRPr lang="en-US" sz="2000" i="1" dirty="0"/>
          </a:p>
          <a:p>
            <a:pPr algn="ctr"/>
            <a:endParaRPr lang="en-US" sz="2000" i="1" dirty="0" smtClean="0"/>
          </a:p>
          <a:p>
            <a:pPr algn="ctr"/>
            <a:endParaRPr lang="en-US" sz="2000" i="1" dirty="0"/>
          </a:p>
          <a:p>
            <a:pPr algn="ctr"/>
            <a:endParaRPr lang="en-US" sz="2000" i="1" dirty="0" smtClean="0"/>
          </a:p>
          <a:p>
            <a:pPr algn="ctr"/>
            <a:endParaRPr lang="en-US" sz="2000" i="1" dirty="0"/>
          </a:p>
          <a:p>
            <a:pPr algn="ctr"/>
            <a:r>
              <a:rPr lang="en-US" sz="2000" i="1" dirty="0" smtClean="0"/>
              <a:t>Boris </a:t>
            </a:r>
            <a:r>
              <a:rPr lang="en-US" sz="2000" i="1" dirty="0" err="1" smtClean="0"/>
              <a:t>Ostaev</a:t>
            </a:r>
            <a:endParaRPr lang="en-US" sz="2000" i="1" dirty="0" smtClean="0"/>
          </a:p>
          <a:p>
            <a:pPr algn="ctr"/>
            <a:endParaRPr lang="en-US" sz="2000" i="1" dirty="0"/>
          </a:p>
          <a:p>
            <a:pPr algn="ctr"/>
            <a:endParaRPr lang="en-US" sz="2000" i="1" dirty="0" smtClean="0"/>
          </a:p>
          <a:p>
            <a:pPr algn="ctr"/>
            <a:endParaRPr lang="en-US" sz="2000" i="1" dirty="0" smtClean="0"/>
          </a:p>
          <a:p>
            <a:pPr algn="ctr"/>
            <a:r>
              <a:rPr lang="en-US" sz="1600" i="1" dirty="0"/>
              <a:t>2015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229635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0" y="1371600"/>
            <a:ext cx="124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Project  -  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51677" y="2317692"/>
            <a:ext cx="2611788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	East Point </a:t>
            </a:r>
            <a:br>
              <a:rPr lang="en-US" sz="1400" dirty="0" smtClean="0"/>
            </a:br>
            <a:r>
              <a:rPr lang="en-US" sz="1400" dirty="0" err="1" smtClean="0"/>
              <a:t>Url</a:t>
            </a:r>
            <a:r>
              <a:rPr lang="en-US" sz="1400" dirty="0" smtClean="0"/>
              <a:t>: 	</a:t>
            </a:r>
            <a:r>
              <a:rPr lang="en-US" sz="1400" dirty="0" err="1" smtClean="0"/>
              <a:t>www.eastpoint.ge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Designer : 	1-  unknown  2- </a:t>
            </a:r>
            <a:r>
              <a:rPr lang="en-US" sz="1400" dirty="0" err="1" smtClean="0"/>
              <a:t>Zaza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account : 	</a:t>
            </a:r>
            <a:r>
              <a:rPr lang="en-US" sz="1400" dirty="0" err="1" smtClean="0"/>
              <a:t>Dima</a:t>
            </a:r>
            <a:r>
              <a:rPr lang="en-US" sz="1400" dirty="0" smtClean="0"/>
              <a:t> </a:t>
            </a:r>
          </a:p>
          <a:p>
            <a:r>
              <a:rPr lang="en-US" sz="1400" dirty="0" smtClean="0"/>
              <a:t>Type:	Website</a:t>
            </a:r>
            <a:br>
              <a:rPr lang="en-US" sz="1400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6" name="Picture 5" descr="Screen Shot 2015-10-29 at 16.01.1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3657600"/>
            <a:ext cx="3108455" cy="1828799"/>
          </a:xfrm>
          <a:prstGeom prst="rect">
            <a:avLst/>
          </a:prstGeom>
        </p:spPr>
      </p:pic>
      <p:pic>
        <p:nvPicPr>
          <p:cNvPr id="7" name="Picture 6" descr="Screen Shot 2015-10-29 at 16.03.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438400"/>
            <a:ext cx="2449643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74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0" y="1371600"/>
            <a:ext cx="124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Project  -  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43600" y="2057400"/>
            <a:ext cx="2348532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	</a:t>
            </a:r>
            <a:r>
              <a:rPr lang="en-US" sz="1400" dirty="0" err="1" smtClean="0"/>
              <a:t>Frixx</a:t>
            </a:r>
            <a:r>
              <a:rPr lang="en-US" sz="1400" dirty="0" smtClean="0"/>
              <a:t> Fun</a:t>
            </a:r>
            <a:br>
              <a:rPr lang="en-US" sz="1400" dirty="0" smtClean="0"/>
            </a:br>
            <a:r>
              <a:rPr lang="en-US" sz="1400" dirty="0" err="1" smtClean="0"/>
              <a:t>Url</a:t>
            </a:r>
            <a:r>
              <a:rPr lang="en-US" sz="1400" dirty="0" smtClean="0"/>
              <a:t>: 	</a:t>
            </a:r>
            <a:r>
              <a:rPr lang="en-US" sz="1400" dirty="0" err="1" smtClean="0"/>
              <a:t>www.frixxfun.ge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Designer : 	</a:t>
            </a:r>
            <a:r>
              <a:rPr lang="en-US" sz="1400" dirty="0" err="1" smtClean="0"/>
              <a:t>tamta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account : 	</a:t>
            </a:r>
            <a:r>
              <a:rPr lang="en-US" sz="1400" dirty="0" err="1" smtClean="0"/>
              <a:t>Tamo</a:t>
            </a:r>
            <a:endParaRPr lang="en-US" sz="1400" dirty="0" smtClean="0"/>
          </a:p>
          <a:p>
            <a:r>
              <a:rPr lang="en-US" sz="1400" dirty="0" smtClean="0"/>
              <a:t>Type:	Website</a:t>
            </a:r>
            <a:br>
              <a:rPr lang="en-US" sz="1400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3" name="Picture 2" descr="Screen Shot 2015-10-29 at 16.00.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905000"/>
            <a:ext cx="4572000" cy="316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393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0" y="1371600"/>
            <a:ext cx="124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Project  -  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43600" y="2057400"/>
            <a:ext cx="2403222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	</a:t>
            </a:r>
            <a:r>
              <a:rPr lang="en-US" sz="1400" dirty="0" err="1" smtClean="0"/>
              <a:t>Lebowski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err="1" smtClean="0"/>
              <a:t>Url</a:t>
            </a:r>
            <a:r>
              <a:rPr lang="en-US" sz="1400" dirty="0" smtClean="0"/>
              <a:t>: 	</a:t>
            </a:r>
            <a:r>
              <a:rPr lang="en-US" sz="1400" dirty="0" err="1" smtClean="0"/>
              <a:t>www.lebowski.ge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Designer : 	</a:t>
            </a:r>
            <a:r>
              <a:rPr lang="en-US" sz="1400" dirty="0" err="1" smtClean="0"/>
              <a:t>tamta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account : 	</a:t>
            </a:r>
            <a:r>
              <a:rPr lang="en-US" sz="1400" dirty="0" err="1" smtClean="0"/>
              <a:t>Dima</a:t>
            </a:r>
            <a:endParaRPr lang="en-US" sz="1400" dirty="0" smtClean="0"/>
          </a:p>
          <a:p>
            <a:r>
              <a:rPr lang="en-US" sz="1400" dirty="0" smtClean="0"/>
              <a:t>Type:	Website</a:t>
            </a:r>
            <a:br>
              <a:rPr lang="en-US" sz="1400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 descr="Screen Shot 2015-10-29 at 16.00.5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057400"/>
            <a:ext cx="5090761" cy="325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18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0" y="1371600"/>
            <a:ext cx="124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Project  - 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43600" y="2057400"/>
            <a:ext cx="1760919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	</a:t>
            </a:r>
            <a:r>
              <a:rPr lang="en-US" sz="1400" dirty="0" err="1" smtClean="0"/>
              <a:t>caucasus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err="1" smtClean="0"/>
              <a:t>Url</a:t>
            </a:r>
            <a:r>
              <a:rPr lang="en-US" sz="1400" dirty="0" smtClean="0"/>
              <a:t>: 	-- </a:t>
            </a:r>
            <a:br>
              <a:rPr lang="en-US" sz="1400" dirty="0" smtClean="0"/>
            </a:br>
            <a:r>
              <a:rPr lang="en-US" sz="1400" dirty="0" smtClean="0"/>
              <a:t>Designer : 	</a:t>
            </a:r>
            <a:r>
              <a:rPr lang="en-US" sz="1400" dirty="0" err="1"/>
              <a:t>R</a:t>
            </a:r>
            <a:r>
              <a:rPr lang="en-US" sz="1400" dirty="0" err="1" smtClean="0"/>
              <a:t>uslan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account : 	</a:t>
            </a:r>
            <a:r>
              <a:rPr lang="en-US" sz="1400" dirty="0" err="1"/>
              <a:t>T</a:t>
            </a:r>
            <a:r>
              <a:rPr lang="en-US" sz="1400" dirty="0" err="1" smtClean="0"/>
              <a:t>amo</a:t>
            </a:r>
            <a:endParaRPr lang="en-US" sz="1400" dirty="0" smtClean="0"/>
          </a:p>
          <a:p>
            <a:r>
              <a:rPr lang="en-US" sz="1400" dirty="0" smtClean="0"/>
              <a:t>Type:	FB  APP</a:t>
            </a:r>
            <a:br>
              <a:rPr lang="en-US" sz="1400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6" name="Picture 5" descr="1_page_b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57400"/>
            <a:ext cx="3581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779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0" y="1371600"/>
            <a:ext cx="124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Project  -  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43600" y="2057400"/>
            <a:ext cx="2172390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Name: 	2MIX.ME</a:t>
            </a:r>
            <a:br>
              <a:rPr lang="en-US" sz="1400" dirty="0" smtClean="0"/>
            </a:br>
            <a:r>
              <a:rPr lang="en-US" sz="1400" dirty="0" err="1" smtClean="0"/>
              <a:t>Url</a:t>
            </a:r>
            <a:r>
              <a:rPr lang="en-US" sz="1400" dirty="0" smtClean="0"/>
              <a:t>: 	www.2mix.me </a:t>
            </a:r>
            <a:br>
              <a:rPr lang="en-US" sz="1400" dirty="0" smtClean="0"/>
            </a:br>
            <a:r>
              <a:rPr lang="en-US" sz="1400" dirty="0" smtClean="0"/>
              <a:t>Designer : 	</a:t>
            </a:r>
            <a:r>
              <a:rPr lang="en-US" sz="1400" dirty="0" err="1"/>
              <a:t>N</a:t>
            </a:r>
            <a:r>
              <a:rPr lang="en-US" sz="1400" dirty="0" err="1" smtClean="0"/>
              <a:t>ika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account : 	</a:t>
            </a:r>
            <a:r>
              <a:rPr lang="en-US" sz="1400" dirty="0" err="1" smtClean="0"/>
              <a:t>Bibi</a:t>
            </a:r>
            <a:endParaRPr lang="en-US" sz="1400" dirty="0" smtClean="0"/>
          </a:p>
          <a:p>
            <a:r>
              <a:rPr lang="en-US" sz="1400" dirty="0" smtClean="0"/>
              <a:t>Type:	Web APP</a:t>
            </a:r>
            <a:br>
              <a:rPr lang="en-US" sz="1400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3" name="Picture 2" descr="Screen Shot 2015-10-29 at 16.01.4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057400"/>
            <a:ext cx="5086273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03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0" y="25165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PROBLEMS</a:t>
            </a:r>
            <a:endParaRPr 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1676400" y="1905000"/>
            <a:ext cx="1450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Task Problem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562600" y="1905000"/>
            <a:ext cx="1913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Technical Problem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733800" y="3810000"/>
            <a:ext cx="1661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Design Problem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05000" y="2362200"/>
            <a:ext cx="14670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East Point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Lebowski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48763" y="2360745"/>
            <a:ext cx="146706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East Point</a:t>
            </a:r>
          </a:p>
          <a:p>
            <a:pPr marL="342900" indent="-342900">
              <a:buAutoNum type="arabicPeriod"/>
            </a:pPr>
            <a:r>
              <a:rPr lang="en-US" dirty="0" err="1" smtClean="0"/>
              <a:t>Lebowski</a:t>
            </a: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co-</a:t>
            </a:r>
            <a:r>
              <a:rPr lang="en-US" dirty="0" err="1" smtClean="0"/>
              <a:t>ntest</a:t>
            </a:r>
            <a:endParaRPr lang="en-US" dirty="0" smtClean="0"/>
          </a:p>
          <a:p>
            <a:pPr marL="342900" indent="-342900">
              <a:buAutoNum type="arabicPeriod"/>
            </a:pPr>
            <a:endParaRPr lang="en-US" dirty="0" smtClean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111437" y="4771719"/>
            <a:ext cx="14670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 smtClean="0"/>
              <a:t>Lebowski</a:t>
            </a: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East Point</a:t>
            </a:r>
          </a:p>
          <a:p>
            <a:pPr marL="342900" indent="-342900">
              <a:buAutoNum type="arabicPeriod"/>
            </a:pPr>
            <a:r>
              <a:rPr lang="en-US" dirty="0" err="1" smtClean="0"/>
              <a:t>Frixx</a:t>
            </a:r>
            <a:r>
              <a:rPr lang="en-US" dirty="0" smtClean="0"/>
              <a:t> Fun</a:t>
            </a:r>
          </a:p>
        </p:txBody>
      </p:sp>
    </p:spTree>
    <p:extLst>
      <p:ext uri="{BB962C8B-B14F-4D97-AF65-F5344CB8AC3E}">
        <p14:creationId xmlns:p14="http://schemas.microsoft.com/office/powerpoint/2010/main" val="2980811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0" y="25165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RECOMENDATION</a:t>
            </a:r>
            <a:endParaRPr 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2209800" y="1828800"/>
            <a:ext cx="542969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Task Management System  :	 </a:t>
            </a:r>
            <a:r>
              <a:rPr lang="de-DE" dirty="0" smtClean="0">
                <a:hlinkClick r:id="rId3"/>
              </a:rPr>
              <a:t>www.trello.com</a:t>
            </a:r>
            <a:r>
              <a:rPr lang="en-US" dirty="0" smtClean="0"/>
              <a:t> </a:t>
            </a:r>
          </a:p>
          <a:p>
            <a:pPr marL="342900" indent="-342900">
              <a:buAutoNum type="arabicPeriod"/>
            </a:pPr>
            <a:r>
              <a:rPr lang="en-US" dirty="0" smtClean="0"/>
              <a:t>Version Control System :  		</a:t>
            </a:r>
            <a:r>
              <a:rPr lang="en-US" dirty="0" err="1" smtClean="0"/>
              <a:t>www.github.com</a:t>
            </a: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 Local blog for web </a:t>
            </a:r>
            <a:r>
              <a:rPr lang="en-US" dirty="0"/>
              <a:t>design </a:t>
            </a: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 </a:t>
            </a:r>
            <a:r>
              <a:rPr lang="en-US" dirty="0"/>
              <a:t>A detailed technical </a:t>
            </a:r>
            <a:r>
              <a:rPr lang="en-US" dirty="0" smtClean="0"/>
              <a:t>description (For each Project)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smtClean="0"/>
              <a:t> Small Digital Lab  </a:t>
            </a:r>
          </a:p>
          <a:p>
            <a:r>
              <a:rPr lang="pl-PL" dirty="0" smtClean="0"/>
              <a:t>6.    </a:t>
            </a:r>
            <a:r>
              <a:rPr lang="en-US" dirty="0" smtClean="0"/>
              <a:t>Arranged </a:t>
            </a:r>
            <a:r>
              <a:rPr lang="en-US" dirty="0"/>
              <a:t>work </a:t>
            </a:r>
            <a:r>
              <a:rPr lang="en-US" dirty="0" smtClean="0"/>
              <a:t> hierarchy  (Team)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667000" y="4343400"/>
            <a:ext cx="398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trello.com</a:t>
            </a:r>
            <a:r>
              <a:rPr lang="de-DE" dirty="0"/>
              <a:t>/b/</a:t>
            </a:r>
            <a:r>
              <a:rPr lang="de-DE" dirty="0" err="1"/>
              <a:t>vLgSzsvW</a:t>
            </a:r>
            <a:r>
              <a:rPr lang="de-DE" dirty="0"/>
              <a:t>/</a:t>
            </a:r>
            <a:r>
              <a:rPr lang="de-DE" dirty="0" err="1" smtClean="0"/>
              <a:t>windfors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278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70</Words>
  <Application>Microsoft Macintosh PowerPoint</Application>
  <PresentationFormat>On-screen Show (4:3)</PresentationFormat>
  <Paragraphs>47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Dimitri Vachnadze</dc:creator>
  <cp:lastModifiedBy>Bato</cp:lastModifiedBy>
  <cp:revision>94</cp:revision>
  <dcterms:created xsi:type="dcterms:W3CDTF">2006-08-16T00:00:00Z</dcterms:created>
  <dcterms:modified xsi:type="dcterms:W3CDTF">2015-10-29T13:59:31Z</dcterms:modified>
</cp:coreProperties>
</file>

<file path=docProps/thumbnail.jpeg>
</file>